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>
        <p:scale>
          <a:sx n="100" d="100"/>
          <a:sy n="100" d="100"/>
        </p:scale>
        <p:origin x="-1314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FFE6-DD12-4296-BD83-E30F76074523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27D0-3C26-4A1F-ABA9-B33E2A34A0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FFE6-DD12-4296-BD83-E30F76074523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27D0-3C26-4A1F-ABA9-B33E2A34A0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FFE6-DD12-4296-BD83-E30F76074523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27D0-3C26-4A1F-ABA9-B33E2A34A0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FFE6-DD12-4296-BD83-E30F76074523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27D0-3C26-4A1F-ABA9-B33E2A34A0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FFE6-DD12-4296-BD83-E30F76074523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27D0-3C26-4A1F-ABA9-B33E2A34A0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FFE6-DD12-4296-BD83-E30F76074523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27D0-3C26-4A1F-ABA9-B33E2A34A0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FFE6-DD12-4296-BD83-E30F76074523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27D0-3C26-4A1F-ABA9-B33E2A34A0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FFE6-DD12-4296-BD83-E30F76074523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27D0-3C26-4A1F-ABA9-B33E2A34A0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FFE6-DD12-4296-BD83-E30F76074523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27D0-3C26-4A1F-ABA9-B33E2A34A0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FFE6-DD12-4296-BD83-E30F76074523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27D0-3C26-4A1F-ABA9-B33E2A34A09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FFE6-DD12-4296-BD83-E30F76074523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9BB27D0-3C26-4A1F-ABA9-B33E2A34A09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8DFFE6-DD12-4296-BD83-E30F76074523}" type="datetimeFigureOut">
              <a:rPr lang="cs-CZ" smtClean="0"/>
              <a:pPr/>
              <a:t>8.1.2013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BB27D0-3C26-4A1F-ABA9-B33E2A34A099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1357298"/>
            <a:ext cx="8286808" cy="1398587"/>
          </a:xfrm>
        </p:spPr>
        <p:txBody>
          <a:bodyPr/>
          <a:lstStyle/>
          <a:p>
            <a:r>
              <a:rPr lang="cs-CZ" dirty="0" smtClean="0"/>
              <a:t>Pardubice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0100" y="4286256"/>
            <a:ext cx="6400800" cy="785818"/>
          </a:xfrm>
        </p:spPr>
        <p:txBody>
          <a:bodyPr/>
          <a:lstStyle/>
          <a:p>
            <a:r>
              <a:rPr lang="cs-CZ" dirty="0"/>
              <a:t>c</a:t>
            </a:r>
            <a:r>
              <a:rPr lang="cs-CZ" dirty="0" smtClean="0"/>
              <a:t>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endParaRPr lang="cs-CZ" dirty="0"/>
          </a:p>
        </p:txBody>
      </p:sp>
      <p:pic>
        <p:nvPicPr>
          <p:cNvPr id="4" name="Obrázek 3" descr="pardubice obr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571612"/>
            <a:ext cx="2753319" cy="2643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064892"/>
          </a:xfrm>
        </p:spPr>
        <p:txBody>
          <a:bodyPr/>
          <a:lstStyle/>
          <a:p>
            <a:r>
              <a:rPr lang="cs-CZ" dirty="0" smtClean="0"/>
              <a:t>Pardubice is situated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</a:t>
            </a:r>
            <a:r>
              <a:rPr lang="cs-CZ" dirty="0" err="1" smtClean="0"/>
              <a:t>astern</a:t>
            </a:r>
            <a:r>
              <a:rPr lang="cs-CZ" dirty="0" smtClean="0"/>
              <a:t> </a:t>
            </a:r>
            <a:r>
              <a:rPr lang="cs-CZ" dirty="0" smtClean="0"/>
              <a:t>Bohemia at the confluence of the rivers Elbe and Chrudimka.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pardubice obr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071810"/>
            <a:ext cx="7358114" cy="30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08230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The first recorded mention of existence of Pardubice dates back to 1295, when Pope Boniface VIII. in Pardubice confirmed Cyriak monastery and church St. Bartholomew.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	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			Church of St. Bartholomew</a:t>
            </a:r>
            <a:endParaRPr lang="cs-CZ" dirty="0"/>
          </a:p>
        </p:txBody>
      </p:sp>
      <p:pic>
        <p:nvPicPr>
          <p:cNvPr id="4" name="Obrázek 3" descr="pardubice ob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286124"/>
            <a:ext cx="550072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/>
          <a:lstStyle/>
          <a:p>
            <a:r>
              <a:rPr lang="cs-CZ" dirty="0" smtClean="0"/>
              <a:t>Historic buildings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3000396"/>
          </a:xfrm>
        </p:spPr>
        <p:txBody>
          <a:bodyPr/>
          <a:lstStyle/>
          <a:p>
            <a:r>
              <a:rPr lang="cs-CZ" dirty="0" smtClean="0"/>
              <a:t>Pardubice is not a very big city, but it has a beatiful historic buildings</a:t>
            </a:r>
          </a:p>
          <a:p>
            <a:r>
              <a:rPr lang="cs-CZ" dirty="0" smtClean="0"/>
              <a:t>For example Green gate, which is 59 metres tall (gothic and renaissance),  House at Jonah with amazing plastic relief, or magnificent townhall and my favourite Pardubice castle (gothic and renaissance)</a:t>
            </a:r>
            <a:endParaRPr lang="cs-CZ" dirty="0"/>
          </a:p>
        </p:txBody>
      </p:sp>
      <p:pic>
        <p:nvPicPr>
          <p:cNvPr id="9" name="Obrázek 8" descr="pardubice obr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4071942"/>
            <a:ext cx="2921500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ek 9" descr="pardubice obr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1942"/>
            <a:ext cx="164307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pardubice obr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4071942"/>
            <a:ext cx="1714512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pardubice obr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4143380"/>
            <a:ext cx="2571769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/>
          <a:lstStyle/>
          <a:p>
            <a:r>
              <a:rPr lang="cs-CZ" dirty="0" smtClean="0"/>
              <a:t>Industry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36433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The main local sectors of industry are chemical, mechanical and </a:t>
            </a:r>
            <a:r>
              <a:rPr lang="cs-CZ" sz="2400" dirty="0" err="1" smtClean="0"/>
              <a:t>electrical</a:t>
            </a:r>
            <a:r>
              <a:rPr lang="cs-CZ" sz="2400" dirty="0" smtClean="0"/>
              <a:t> </a:t>
            </a:r>
            <a:r>
              <a:rPr lang="cs-CZ" sz="2400" dirty="0" err="1" smtClean="0"/>
              <a:t>engineering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main chemical companies in Pardubice are Paramo and Synthesia – </a:t>
            </a:r>
            <a:r>
              <a:rPr lang="cs-CZ" sz="2400" dirty="0" err="1" smtClean="0"/>
              <a:t>Explosia</a:t>
            </a:r>
            <a:r>
              <a:rPr lang="cs-CZ" sz="2400" dirty="0" smtClean="0"/>
              <a:t> (</a:t>
            </a:r>
            <a:r>
              <a:rPr lang="cs-CZ" sz="2400" dirty="0" err="1" smtClean="0"/>
              <a:t>plastic</a:t>
            </a:r>
            <a:r>
              <a:rPr lang="cs-CZ" sz="2400" dirty="0" smtClean="0"/>
              <a:t> </a:t>
            </a:r>
            <a:r>
              <a:rPr lang="cs-CZ" sz="2400" dirty="0" err="1" smtClean="0"/>
              <a:t>explosive</a:t>
            </a:r>
            <a:r>
              <a:rPr lang="cs-CZ" sz="2400" dirty="0" smtClean="0"/>
              <a:t> Semtex </a:t>
            </a:r>
            <a:r>
              <a:rPr lang="cs-CZ" sz="2400" dirty="0" err="1" smtClean="0"/>
              <a:t>was</a:t>
            </a:r>
            <a:r>
              <a:rPr lang="cs-CZ" sz="2400" dirty="0" smtClean="0"/>
              <a:t> </a:t>
            </a:r>
            <a:r>
              <a:rPr lang="cs-CZ" sz="2400" dirty="0" err="1" smtClean="0"/>
              <a:t>developed</a:t>
            </a:r>
            <a:r>
              <a:rPr lang="cs-CZ" sz="2400" dirty="0" smtClean="0"/>
              <a:t> in </a:t>
            </a:r>
            <a:r>
              <a:rPr lang="cs-CZ" sz="2400" dirty="0" err="1" smtClean="0"/>
              <a:t>late</a:t>
            </a:r>
            <a:r>
              <a:rPr lang="cs-CZ" sz="2400" dirty="0" smtClean="0"/>
              <a:t> </a:t>
            </a:r>
            <a:r>
              <a:rPr lang="cs-CZ" sz="2400" dirty="0" err="1" smtClean="0"/>
              <a:t>fifties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electrotechnic companies: </a:t>
            </a:r>
            <a:r>
              <a:rPr lang="cs-CZ" sz="2400" dirty="0" err="1" smtClean="0"/>
              <a:t>Foxconn</a:t>
            </a:r>
            <a:r>
              <a:rPr lang="cs-CZ" sz="2400" dirty="0" smtClean="0"/>
              <a:t> (</a:t>
            </a:r>
            <a:r>
              <a:rPr lang="cs-CZ" sz="2400" dirty="0" err="1" smtClean="0"/>
              <a:t>computers</a:t>
            </a:r>
            <a:r>
              <a:rPr lang="cs-CZ" sz="2400" dirty="0" smtClean="0"/>
              <a:t>), Panasonic (</a:t>
            </a:r>
            <a:r>
              <a:rPr lang="cs-CZ" sz="2400" dirty="0" err="1" smtClean="0"/>
              <a:t>devices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cars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food industry (Pardubice is known for its famous gingerbread </a:t>
            </a:r>
            <a:r>
              <a:rPr lang="cs-CZ" sz="2400" dirty="0" err="1" smtClean="0"/>
              <a:t>for</a:t>
            </a:r>
            <a:r>
              <a:rPr lang="cs-CZ" sz="2400" dirty="0" smtClean="0"/>
              <a:t> centuries): Brewery Pardubice</a:t>
            </a:r>
            <a:endParaRPr lang="cs-CZ" sz="2400" dirty="0"/>
          </a:p>
        </p:txBody>
      </p:sp>
      <p:pic>
        <p:nvPicPr>
          <p:cNvPr id="4" name="Obrázek 3" descr="pardubice obr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4929198"/>
            <a:ext cx="3714776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3900486" cy="918418"/>
          </a:xfrm>
        </p:spPr>
        <p:txBody>
          <a:bodyPr/>
          <a:lstStyle/>
          <a:p>
            <a:r>
              <a:rPr lang="cs-CZ" dirty="0" smtClean="0"/>
              <a:t>Transportation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389120"/>
          </a:xfrm>
        </p:spPr>
        <p:txBody>
          <a:bodyPr>
            <a:normAutofit/>
          </a:bodyPr>
          <a:lstStyle/>
          <a:p>
            <a:r>
              <a:rPr lang="cs-CZ" dirty="0" smtClean="0"/>
              <a:t>In pardubice you can find all kinds of transportation</a:t>
            </a:r>
          </a:p>
          <a:p>
            <a:r>
              <a:rPr lang="cs-CZ" dirty="0" smtClean="0"/>
              <a:t>urban public tranportation, </a:t>
            </a:r>
            <a:r>
              <a:rPr lang="cs-CZ" dirty="0" err="1" smtClean="0"/>
              <a:t>railway</a:t>
            </a:r>
            <a:r>
              <a:rPr lang="cs-CZ" dirty="0" smtClean="0"/>
              <a:t> , </a:t>
            </a:r>
            <a:r>
              <a:rPr lang="cs-CZ" dirty="0" err="1" smtClean="0"/>
              <a:t>road</a:t>
            </a:r>
            <a:r>
              <a:rPr lang="cs-CZ" dirty="0" smtClean="0"/>
              <a:t> , </a:t>
            </a:r>
            <a:r>
              <a:rPr lang="cs-CZ" dirty="0" err="1" smtClean="0"/>
              <a:t>waterways</a:t>
            </a:r>
            <a:r>
              <a:rPr lang="cs-CZ" dirty="0" smtClean="0"/>
              <a:t>  and </a:t>
            </a:r>
            <a:r>
              <a:rPr lang="cs-CZ" dirty="0" err="1" smtClean="0"/>
              <a:t>even</a:t>
            </a:r>
            <a:r>
              <a:rPr lang="cs-CZ" dirty="0" smtClean="0"/>
              <a:t> </a:t>
            </a:r>
            <a:r>
              <a:rPr lang="cs-CZ" dirty="0" err="1" smtClean="0"/>
              <a:t>air</a:t>
            </a:r>
            <a:r>
              <a:rPr lang="cs-CZ" dirty="0" smtClean="0"/>
              <a:t> transport (13th May 1911 enginner Jan Kašpar made the first long-</a:t>
            </a:r>
            <a:r>
              <a:rPr lang="cs-CZ" dirty="0" err="1" smtClean="0"/>
              <a:t>haul</a:t>
            </a:r>
            <a:r>
              <a:rPr lang="cs-CZ" dirty="0" smtClean="0"/>
              <a:t> flight from Pardubice to Great Chuchle near Prague. This day is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considered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symbolic origin of Czech aviation)</a:t>
            </a:r>
          </a:p>
          <a:p>
            <a:r>
              <a:rPr lang="cs-CZ" dirty="0" err="1" smtClean="0"/>
              <a:t>so</a:t>
            </a:r>
            <a:r>
              <a:rPr lang="cs-CZ" dirty="0" smtClean="0"/>
              <a:t> commuting to </a:t>
            </a:r>
            <a:r>
              <a:rPr lang="cs-CZ" dirty="0" err="1" smtClean="0"/>
              <a:t>work</a:t>
            </a:r>
            <a:r>
              <a:rPr lang="cs-CZ" dirty="0" smtClean="0"/>
              <a:t>, or to school is not a problem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pic>
        <p:nvPicPr>
          <p:cNvPr id="4" name="Obrázek 3" descr="pardubice obr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3" y="4500570"/>
            <a:ext cx="3560299" cy="2195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pardubice obr1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4572008"/>
            <a:ext cx="3857652" cy="2119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1900222" cy="846980"/>
          </a:xfrm>
        </p:spPr>
        <p:txBody>
          <a:bodyPr/>
          <a:lstStyle/>
          <a:p>
            <a:r>
              <a:rPr lang="cs-CZ" dirty="0" smtClean="0"/>
              <a:t>Sport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89120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famous</a:t>
            </a:r>
            <a:r>
              <a:rPr lang="cs-CZ" dirty="0" smtClean="0"/>
              <a:t> Great Pardubice Steeplechase has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held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Sunday</a:t>
            </a:r>
            <a:r>
              <a:rPr lang="cs-CZ" dirty="0" smtClean="0"/>
              <a:t> in </a:t>
            </a:r>
            <a:r>
              <a:rPr lang="cs-CZ" dirty="0" err="1" smtClean="0"/>
              <a:t>October</a:t>
            </a:r>
            <a:r>
              <a:rPr lang="cs-CZ" dirty="0" smtClean="0"/>
              <a:t> </a:t>
            </a:r>
            <a:r>
              <a:rPr lang="cs-CZ" dirty="0" err="1" smtClean="0"/>
              <a:t>since</a:t>
            </a:r>
            <a:r>
              <a:rPr lang="cs-CZ" dirty="0" smtClean="0"/>
              <a:t> 1874. This is the hardest race in Europe and the </a:t>
            </a:r>
            <a:r>
              <a:rPr lang="cs-CZ" dirty="0" err="1" smtClean="0"/>
              <a:t>second</a:t>
            </a:r>
            <a:r>
              <a:rPr lang="cs-CZ" dirty="0" smtClean="0"/>
              <a:t> </a:t>
            </a:r>
            <a:r>
              <a:rPr lang="cs-CZ" dirty="0" err="1" smtClean="0"/>
              <a:t>dangerous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.</a:t>
            </a:r>
          </a:p>
          <a:p>
            <a:r>
              <a:rPr lang="cs-CZ" dirty="0" smtClean="0"/>
              <a:t>Golden Helmet of Pardubice is a traditional annual motorcycle race on the speedway. It is the oldest race on the speedway in the world.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race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held</a:t>
            </a:r>
            <a:r>
              <a:rPr lang="cs-CZ" dirty="0" smtClean="0"/>
              <a:t> in 1929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4" name="Obrázek 3" descr="pardubice obr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4714883"/>
            <a:ext cx="3571900" cy="2001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 descr="pardubice obr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714884"/>
            <a:ext cx="355090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2214578" cy="989856"/>
          </a:xfrm>
        </p:spPr>
        <p:txBody>
          <a:bodyPr>
            <a:normAutofit/>
          </a:bodyPr>
          <a:lstStyle/>
          <a:p>
            <a:r>
              <a:rPr lang="cs-CZ" dirty="0" smtClean="0"/>
              <a:t>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2428892"/>
          </a:xfrm>
        </p:spPr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Pardubice there are 4 </a:t>
            </a:r>
            <a:r>
              <a:rPr lang="cs-CZ" dirty="0" err="1" smtClean="0"/>
              <a:t>theaters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largest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oldest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East</a:t>
            </a:r>
            <a:r>
              <a:rPr lang="cs-CZ" dirty="0" smtClean="0"/>
              <a:t> Bohemia </a:t>
            </a:r>
            <a:r>
              <a:rPr lang="cs-CZ" dirty="0" err="1" smtClean="0"/>
              <a:t>theater</a:t>
            </a:r>
            <a:r>
              <a:rPr lang="cs-CZ" dirty="0" smtClean="0"/>
              <a:t> (1909),  </a:t>
            </a:r>
            <a:r>
              <a:rPr lang="cs-CZ" dirty="0" err="1" smtClean="0"/>
              <a:t>followed</a:t>
            </a:r>
            <a:r>
              <a:rPr lang="cs-CZ" dirty="0" smtClean="0"/>
              <a:t> by </a:t>
            </a:r>
            <a:r>
              <a:rPr lang="cs-CZ" dirty="0" err="1" smtClean="0"/>
              <a:t>Theater</a:t>
            </a:r>
            <a:r>
              <a:rPr lang="cs-CZ" dirty="0" smtClean="0"/>
              <a:t> Exile, </a:t>
            </a:r>
            <a:r>
              <a:rPr lang="cs-CZ" dirty="0" err="1" smtClean="0"/>
              <a:t>Theater</a:t>
            </a:r>
            <a:r>
              <a:rPr lang="cs-CZ" dirty="0" smtClean="0"/>
              <a:t> 29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Joy</a:t>
            </a:r>
            <a:r>
              <a:rPr lang="cs-CZ" dirty="0" smtClean="0"/>
              <a:t> </a:t>
            </a:r>
            <a:r>
              <a:rPr lang="cs-CZ" dirty="0" err="1" smtClean="0"/>
              <a:t>Puppet</a:t>
            </a:r>
            <a:r>
              <a:rPr lang="cs-CZ" dirty="0" smtClean="0"/>
              <a:t> </a:t>
            </a:r>
            <a:r>
              <a:rPr lang="cs-CZ" dirty="0" err="1" smtClean="0"/>
              <a:t>Theater</a:t>
            </a:r>
            <a:r>
              <a:rPr lang="cs-CZ" dirty="0" smtClean="0"/>
              <a:t> DK Dukla. </a:t>
            </a:r>
          </a:p>
          <a:p>
            <a:r>
              <a:rPr lang="cs-CZ" dirty="0" smtClean="0"/>
              <a:t>There are lot </a:t>
            </a:r>
            <a:r>
              <a:rPr lang="cs-CZ" dirty="0" err="1" smtClean="0"/>
              <a:t>singing</a:t>
            </a:r>
            <a:r>
              <a:rPr lang="cs-CZ" dirty="0" smtClean="0"/>
              <a:t> </a:t>
            </a:r>
            <a:r>
              <a:rPr lang="cs-CZ" dirty="0" err="1" smtClean="0"/>
              <a:t>groups</a:t>
            </a:r>
            <a:r>
              <a:rPr lang="cs-CZ" dirty="0" smtClean="0"/>
              <a:t>, or </a:t>
            </a:r>
            <a:r>
              <a:rPr lang="cs-CZ" dirty="0" err="1" smtClean="0"/>
              <a:t>bands</a:t>
            </a:r>
            <a:r>
              <a:rPr lang="cs-CZ" dirty="0" smtClean="0"/>
              <a:t> too</a:t>
            </a:r>
            <a:endParaRPr lang="cs-CZ" dirty="0"/>
          </a:p>
        </p:txBody>
      </p:sp>
      <p:pic>
        <p:nvPicPr>
          <p:cNvPr id="5" name="Obrázek 4" descr="pardubice obr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786190"/>
            <a:ext cx="3500431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pardubice obr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3786190"/>
            <a:ext cx="2928958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 descr="pardubice obr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0" y="3786190"/>
            <a:ext cx="2857500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0034" y="928670"/>
            <a:ext cx="7772400" cy="1362456"/>
          </a:xfrm>
        </p:spPr>
        <p:txBody>
          <a:bodyPr/>
          <a:lstStyle/>
          <a:p>
            <a:pPr algn="ctr"/>
            <a:r>
              <a:rPr lang="cs-CZ" dirty="0" err="1" smtClean="0"/>
              <a:t>Conclusion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500034" y="3357562"/>
            <a:ext cx="7843838" cy="165258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cs-CZ" dirty="0" smtClean="0"/>
              <a:t>There is more and more </a:t>
            </a:r>
            <a:r>
              <a:rPr lang="cs-CZ" dirty="0" err="1" smtClean="0"/>
              <a:t>information</a:t>
            </a:r>
            <a:r>
              <a:rPr lang="cs-CZ" dirty="0" smtClean="0"/>
              <a:t> what I can tell you but now i hope you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endParaRPr lang="cs-CZ" dirty="0" smtClean="0"/>
          </a:p>
          <a:p>
            <a:pPr algn="ctr"/>
            <a:r>
              <a:rPr lang="cs-CZ" dirty="0" smtClean="0"/>
              <a:t> </a:t>
            </a:r>
            <a:r>
              <a:rPr lang="cs-CZ" dirty="0" err="1" smtClean="0"/>
              <a:t>feel</a:t>
            </a:r>
            <a:r>
              <a:rPr lang="cs-CZ" dirty="0" smtClean="0"/>
              <a:t> free to </a:t>
            </a:r>
            <a:r>
              <a:rPr lang="cs-CZ" dirty="0" err="1" smtClean="0"/>
              <a:t>ask</a:t>
            </a:r>
            <a:r>
              <a:rPr lang="cs-CZ" dirty="0" smtClean="0"/>
              <a:t> </a:t>
            </a:r>
            <a:r>
              <a:rPr lang="cs-CZ" dirty="0" err="1" smtClean="0"/>
              <a:t>me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questions</a:t>
            </a:r>
            <a:r>
              <a:rPr lang="cs-CZ" dirty="0" smtClean="0"/>
              <a:t>. </a:t>
            </a:r>
          </a:p>
          <a:p>
            <a:pPr algn="ctr"/>
            <a:endParaRPr lang="cs-CZ" dirty="0" smtClean="0"/>
          </a:p>
          <a:p>
            <a:pPr algn="ctr"/>
            <a:r>
              <a:rPr lang="cs-CZ" sz="6000" dirty="0" smtClean="0">
                <a:sym typeface="Wingdings" pitchFamily="2" charset="2"/>
              </a:rPr>
              <a:t></a:t>
            </a:r>
            <a:endParaRPr lang="cs-CZ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228</TotalTime>
  <Words>383</Words>
  <Application>Microsoft Office PowerPoint</Application>
  <PresentationFormat>Předvádění na obrazovce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Tok</vt:lpstr>
      <vt:lpstr>Pardubice</vt:lpstr>
      <vt:lpstr>Location</vt:lpstr>
      <vt:lpstr>History</vt:lpstr>
      <vt:lpstr>Historic buildings</vt:lpstr>
      <vt:lpstr>Industry</vt:lpstr>
      <vt:lpstr>Transportation</vt:lpstr>
      <vt:lpstr>Sport</vt:lpstr>
      <vt:lpstr>Culture</vt:lpstr>
      <vt:lpstr>Conclusion</vt:lpstr>
    </vt:vector>
  </TitlesOfParts>
  <Company>mafie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Pardubice</dc:title>
  <dc:creator>col.popo</dc:creator>
  <cp:lastModifiedBy>Your User Name</cp:lastModifiedBy>
  <cp:revision>50</cp:revision>
  <dcterms:created xsi:type="dcterms:W3CDTF">2012-11-04T12:10:24Z</dcterms:created>
  <dcterms:modified xsi:type="dcterms:W3CDTF">2013-01-08T09:45:36Z</dcterms:modified>
</cp:coreProperties>
</file>